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20" r:id="rId1"/>
  </p:sldMasterIdLst>
  <p:notesMasterIdLst>
    <p:notesMasterId r:id="rId4"/>
  </p:notesMasterIdLst>
  <p:handoutMasterIdLst>
    <p:handoutMasterId r:id="rId5"/>
  </p:handoutMasterIdLst>
  <p:sldIdLst>
    <p:sldId id="318" r:id="rId2"/>
    <p:sldId id="312" r:id="rId3"/>
  </p:sldIdLst>
  <p:sldSz cx="12801600" cy="9601200" type="A3"/>
  <p:notesSz cx="9926638" cy="6797675"/>
  <p:embeddedFontLst>
    <p:embeddedFont>
      <p:font typeface="BrowalliaUPC" panose="020B0604020202020204" pitchFamily="34" charset="-34"/>
      <p:regular r:id="rId6"/>
      <p:bold r:id="rId7"/>
      <p:italic r:id="rId8"/>
      <p:boldItalic r:id="rId9"/>
    </p:embeddedFont>
    <p:embeddedFont>
      <p:font typeface="TH SarabunPSK" panose="020B0500040200020003" pitchFamily="34" charset="-34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C31"/>
    <a:srgbClr val="D96015"/>
    <a:srgbClr val="FF9900"/>
    <a:srgbClr val="A3B1C5"/>
    <a:srgbClr val="3F4E63"/>
    <a:srgbClr val="DFC880"/>
    <a:srgbClr val="AC8300"/>
    <a:srgbClr val="DAA600"/>
    <a:srgbClr val="EEB500"/>
    <a:srgbClr val="0082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67" autoAdjust="0"/>
    <p:restoredTop sz="94858" autoAdjust="0"/>
  </p:normalViewPr>
  <p:slideViewPr>
    <p:cSldViewPr snapToGrid="0">
      <p:cViewPr varScale="1">
        <p:scale>
          <a:sx n="77" d="100"/>
          <a:sy n="77" d="100"/>
        </p:scale>
        <p:origin x="159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handoutMaster" Target="handoutMasters/handoutMaster1.xml"/><Relationship Id="rId15" Type="http://schemas.openxmlformats.org/officeDocument/2006/relationships/viewProps" Target="viewProps.xml"/><Relationship Id="rId10" Type="http://schemas.openxmlformats.org/officeDocument/2006/relationships/font" Target="fonts/font5.fntdata"/><Relationship Id="rId4" Type="http://schemas.openxmlformats.org/officeDocument/2006/relationships/notesMaster" Target="notesMasters/notesMaster1.xml"/><Relationship Id="rId9" Type="http://schemas.openxmlformats.org/officeDocument/2006/relationships/font" Target="fonts/font4.fntdata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owaluk Rawirot" userId="9b9e31c9-3416-49ac-bdec-f6a35d5b4297" providerId="ADAL" clId="{C9527637-4C35-4612-A8D3-6A76A2EBC3DD}"/>
    <pc:docChg chg="undo custSel addSld delSld modSld">
      <pc:chgData name="Saowaluk Rawirot" userId="9b9e31c9-3416-49ac-bdec-f6a35d5b4297" providerId="ADAL" clId="{C9527637-4C35-4612-A8D3-6A76A2EBC3DD}" dt="2025-06-06T06:24:37.851" v="96" actId="207"/>
      <pc:docMkLst>
        <pc:docMk/>
      </pc:docMkLst>
      <pc:sldChg chg="addSp delSp modSp mod">
        <pc:chgData name="Saowaluk Rawirot" userId="9b9e31c9-3416-49ac-bdec-f6a35d5b4297" providerId="ADAL" clId="{C9527637-4C35-4612-A8D3-6A76A2EBC3DD}" dt="2025-05-16T10:21:11.125" v="93" actId="14100"/>
        <pc:sldMkLst>
          <pc:docMk/>
          <pc:sldMk cId="971414420" sldId="312"/>
        </pc:sldMkLst>
      </pc:sldChg>
      <pc:sldChg chg="addSp delSp modSp mod">
        <pc:chgData name="Saowaluk Rawirot" userId="9b9e31c9-3416-49ac-bdec-f6a35d5b4297" providerId="ADAL" clId="{C9527637-4C35-4612-A8D3-6A76A2EBC3DD}" dt="2025-06-06T06:24:37.851" v="96" actId="207"/>
        <pc:sldMkLst>
          <pc:docMk/>
          <pc:sldMk cId="1002573472" sldId="318"/>
        </pc:sldMkLst>
      </pc:sldChg>
      <pc:sldChg chg="modSp add del">
        <pc:chgData name="Saowaluk Rawirot" userId="9b9e31c9-3416-49ac-bdec-f6a35d5b4297" providerId="ADAL" clId="{C9527637-4C35-4612-A8D3-6A76A2EBC3DD}" dt="2025-05-16T10:19:44.379" v="80" actId="2696"/>
        <pc:sldMkLst>
          <pc:docMk/>
          <pc:sldMk cId="3562343157" sldId="319"/>
        </pc:sldMkLst>
      </pc:sldChg>
    </pc:docChg>
  </pc:docChgLst>
  <pc:docChgLst>
    <pc:chgData name="Saowaluk Rawirot" userId="9b9e31c9-3416-49ac-bdec-f6a35d5b4297" providerId="ADAL" clId="{CC8310FB-FD8E-4AC4-98A0-91F218D8F060}"/>
    <pc:docChg chg="undo custSel modSld">
      <pc:chgData name="Saowaluk Rawirot" userId="9b9e31c9-3416-49ac-bdec-f6a35d5b4297" providerId="ADAL" clId="{CC8310FB-FD8E-4AC4-98A0-91F218D8F060}" dt="2025-06-17T12:19:35.503" v="355" actId="1035"/>
      <pc:docMkLst>
        <pc:docMk/>
      </pc:docMkLst>
      <pc:sldChg chg="addSp delSp modSp mod">
        <pc:chgData name="Saowaluk Rawirot" userId="9b9e31c9-3416-49ac-bdec-f6a35d5b4297" providerId="ADAL" clId="{CC8310FB-FD8E-4AC4-98A0-91F218D8F060}" dt="2025-06-17T12:19:35.503" v="355" actId="1035"/>
        <pc:sldMkLst>
          <pc:docMk/>
          <pc:sldMk cId="971414420" sldId="312"/>
        </pc:sldMkLst>
        <pc:spChg chg="mod">
          <ac:chgData name="Saowaluk Rawirot" userId="9b9e31c9-3416-49ac-bdec-f6a35d5b4297" providerId="ADAL" clId="{CC8310FB-FD8E-4AC4-98A0-91F218D8F060}" dt="2025-06-17T12:18:25.349" v="304" actId="2711"/>
          <ac:spMkLst>
            <pc:docMk/>
            <pc:sldMk cId="971414420" sldId="312"/>
            <ac:spMk id="9" creationId="{157119D2-21E5-5613-56ED-29882644EA29}"/>
          </ac:spMkLst>
        </pc:spChg>
        <pc:spChg chg="mod">
          <ac:chgData name="Saowaluk Rawirot" userId="9b9e31c9-3416-49ac-bdec-f6a35d5b4297" providerId="ADAL" clId="{CC8310FB-FD8E-4AC4-98A0-91F218D8F060}" dt="2025-06-17T12:18:57.857" v="309" actId="2711"/>
          <ac:spMkLst>
            <pc:docMk/>
            <pc:sldMk cId="971414420" sldId="312"/>
            <ac:spMk id="14" creationId="{671E6AF6-BE05-A638-26B2-301A958BA1D2}"/>
          </ac:spMkLst>
        </pc:spChg>
        <pc:spChg chg="mod">
          <ac:chgData name="Saowaluk Rawirot" userId="9b9e31c9-3416-49ac-bdec-f6a35d5b4297" providerId="ADAL" clId="{CC8310FB-FD8E-4AC4-98A0-91F218D8F060}" dt="2025-06-17T12:19:29.370" v="348" actId="1036"/>
          <ac:spMkLst>
            <pc:docMk/>
            <pc:sldMk cId="971414420" sldId="312"/>
            <ac:spMk id="23" creationId="{D6D043EB-9FD6-9DC0-A604-D83C14299835}"/>
          </ac:spMkLst>
        </pc:spChg>
        <pc:grpChg chg="add mod">
          <ac:chgData name="Saowaluk Rawirot" userId="9b9e31c9-3416-49ac-bdec-f6a35d5b4297" providerId="ADAL" clId="{CC8310FB-FD8E-4AC4-98A0-91F218D8F060}" dt="2025-06-17T12:19:35.503" v="355" actId="1035"/>
          <ac:grpSpMkLst>
            <pc:docMk/>
            <pc:sldMk cId="971414420" sldId="312"/>
            <ac:grpSpMk id="5" creationId="{BC12E0BD-543C-8C9F-5210-6E7610854276}"/>
          </ac:grpSpMkLst>
        </pc:grpChg>
        <pc:grpChg chg="mod">
          <ac:chgData name="Saowaluk Rawirot" userId="9b9e31c9-3416-49ac-bdec-f6a35d5b4297" providerId="ADAL" clId="{CC8310FB-FD8E-4AC4-98A0-91F218D8F060}" dt="2025-06-17T10:09:55.684" v="38" actId="164"/>
          <ac:grpSpMkLst>
            <pc:docMk/>
            <pc:sldMk cId="971414420" sldId="312"/>
            <ac:grpSpMk id="16" creationId="{15BE5F15-DD6E-DF3D-5967-DB97081A6394}"/>
          </ac:grpSpMkLst>
        </pc:grpChg>
        <pc:graphicFrameChg chg="modGraphic">
          <ac:chgData name="Saowaluk Rawirot" userId="9b9e31c9-3416-49ac-bdec-f6a35d5b4297" providerId="ADAL" clId="{CC8310FB-FD8E-4AC4-98A0-91F218D8F060}" dt="2025-06-17T12:18:36.970" v="305" actId="2711"/>
          <ac:graphicFrameMkLst>
            <pc:docMk/>
            <pc:sldMk cId="971414420" sldId="312"/>
            <ac:graphicFrameMk id="19" creationId="{148D0DFB-413E-0268-8D0B-CD3438E77BE7}"/>
          </ac:graphicFrameMkLst>
        </pc:graphicFrameChg>
        <pc:graphicFrameChg chg="modGraphic">
          <ac:chgData name="Saowaluk Rawirot" userId="9b9e31c9-3416-49ac-bdec-f6a35d5b4297" providerId="ADAL" clId="{CC8310FB-FD8E-4AC4-98A0-91F218D8F060}" dt="2025-06-17T12:18:45.293" v="306" actId="2711"/>
          <ac:graphicFrameMkLst>
            <pc:docMk/>
            <pc:sldMk cId="971414420" sldId="312"/>
            <ac:graphicFrameMk id="24" creationId="{EC60D516-403C-9B0C-1779-B3B0293B8FDD}"/>
          </ac:graphicFrameMkLst>
        </pc:graphicFrameChg>
        <pc:picChg chg="mod">
          <ac:chgData name="Saowaluk Rawirot" userId="9b9e31c9-3416-49ac-bdec-f6a35d5b4297" providerId="ADAL" clId="{CC8310FB-FD8E-4AC4-98A0-91F218D8F060}" dt="2025-06-17T10:10:06.439" v="40" actId="1076"/>
          <ac:picMkLst>
            <pc:docMk/>
            <pc:sldMk cId="971414420" sldId="312"/>
            <ac:picMk id="2" creationId="{EE9313EE-8CC3-EA09-7DB2-78468E17E610}"/>
          </ac:picMkLst>
        </pc:picChg>
        <pc:picChg chg="add mod">
          <ac:chgData name="Saowaluk Rawirot" userId="9b9e31c9-3416-49ac-bdec-f6a35d5b4297" providerId="ADAL" clId="{CC8310FB-FD8E-4AC4-98A0-91F218D8F060}" dt="2025-06-17T10:32:00.597" v="289" actId="1076"/>
          <ac:picMkLst>
            <pc:docMk/>
            <pc:sldMk cId="971414420" sldId="312"/>
            <ac:picMk id="8" creationId="{9438EDBD-4184-3892-6412-A44E97BA48B5}"/>
          </ac:picMkLst>
        </pc:picChg>
        <pc:picChg chg="mod">
          <ac:chgData name="Saowaluk Rawirot" userId="9b9e31c9-3416-49ac-bdec-f6a35d5b4297" providerId="ADAL" clId="{CC8310FB-FD8E-4AC4-98A0-91F218D8F060}" dt="2025-06-17T10:09:59.572" v="39" actId="1076"/>
          <ac:picMkLst>
            <pc:docMk/>
            <pc:sldMk cId="971414420" sldId="312"/>
            <ac:picMk id="17" creationId="{90E8AD45-3609-B7E0-61E8-59E4B4F18231}"/>
          </ac:picMkLst>
        </pc:picChg>
        <pc:picChg chg="mod">
          <ac:chgData name="Saowaluk Rawirot" userId="9b9e31c9-3416-49ac-bdec-f6a35d5b4297" providerId="ADAL" clId="{CC8310FB-FD8E-4AC4-98A0-91F218D8F060}" dt="2025-06-17T10:09:59.572" v="39" actId="1076"/>
          <ac:picMkLst>
            <pc:docMk/>
            <pc:sldMk cId="971414420" sldId="312"/>
            <ac:picMk id="18" creationId="{447F2C2A-4E26-B30C-C510-92298E6AA436}"/>
          </ac:picMkLst>
        </pc:picChg>
      </pc:sldChg>
      <pc:sldChg chg="modSp mod">
        <pc:chgData name="Saowaluk Rawirot" userId="9b9e31c9-3416-49ac-bdec-f6a35d5b4297" providerId="ADAL" clId="{CC8310FB-FD8E-4AC4-98A0-91F218D8F060}" dt="2025-06-17T12:18:16.719" v="303" actId="2711"/>
        <pc:sldMkLst>
          <pc:docMk/>
          <pc:sldMk cId="1002573472" sldId="318"/>
        </pc:sldMkLst>
        <pc:spChg chg="mod">
          <ac:chgData name="Saowaluk Rawirot" userId="9b9e31c9-3416-49ac-bdec-f6a35d5b4297" providerId="ADAL" clId="{CC8310FB-FD8E-4AC4-98A0-91F218D8F060}" dt="2025-06-17T10:08:37.690" v="21" actId="207"/>
          <ac:spMkLst>
            <pc:docMk/>
            <pc:sldMk cId="1002573472" sldId="318"/>
            <ac:spMk id="8" creationId="{3637150E-4A54-8732-9634-877FBF7708A6}"/>
          </ac:spMkLst>
        </pc:spChg>
        <pc:spChg chg="mod">
          <ac:chgData name="Saowaluk Rawirot" userId="9b9e31c9-3416-49ac-bdec-f6a35d5b4297" providerId="ADAL" clId="{CC8310FB-FD8E-4AC4-98A0-91F218D8F060}" dt="2025-06-17T12:18:16.719" v="303" actId="2711"/>
          <ac:spMkLst>
            <pc:docMk/>
            <pc:sldMk cId="1002573472" sldId="318"/>
            <ac:spMk id="44" creationId="{3C5BFC0C-EA79-3618-F414-13F63168BDDE}"/>
          </ac:spMkLst>
        </pc:spChg>
        <pc:spChg chg="mod">
          <ac:chgData name="Saowaluk Rawirot" userId="9b9e31c9-3416-49ac-bdec-f6a35d5b4297" providerId="ADAL" clId="{CC8310FB-FD8E-4AC4-98A0-91F218D8F060}" dt="2025-06-17T12:18:04.705" v="302" actId="2711"/>
          <ac:spMkLst>
            <pc:docMk/>
            <pc:sldMk cId="1002573472" sldId="318"/>
            <ac:spMk id="46" creationId="{7FD316F4-F61A-CAA2-9602-9B8A7FFCD82E}"/>
          </ac:spMkLst>
        </pc:spChg>
        <pc:spChg chg="mod">
          <ac:chgData name="Saowaluk Rawirot" userId="9b9e31c9-3416-49ac-bdec-f6a35d5b4297" providerId="ADAL" clId="{CC8310FB-FD8E-4AC4-98A0-91F218D8F060}" dt="2025-06-17T12:17:39.884" v="300" actId="2711"/>
          <ac:spMkLst>
            <pc:docMk/>
            <pc:sldMk cId="1002573472" sldId="318"/>
            <ac:spMk id="47" creationId="{1D3DF255-89A6-8E53-EF62-DA4733B63B97}"/>
          </ac:spMkLst>
        </pc:spChg>
        <pc:spChg chg="mod">
          <ac:chgData name="Saowaluk Rawirot" userId="9b9e31c9-3416-49ac-bdec-f6a35d5b4297" providerId="ADAL" clId="{CC8310FB-FD8E-4AC4-98A0-91F218D8F060}" dt="2025-06-17T12:18:04.705" v="302" actId="2711"/>
          <ac:spMkLst>
            <pc:docMk/>
            <pc:sldMk cId="1002573472" sldId="318"/>
            <ac:spMk id="62" creationId="{60BD7922-78CE-41C8-263B-B1325A9749A1}"/>
          </ac:spMkLst>
        </pc:spChg>
        <pc:graphicFrameChg chg="mod modGraphic">
          <ac:chgData name="Saowaluk Rawirot" userId="9b9e31c9-3416-49ac-bdec-f6a35d5b4297" providerId="ADAL" clId="{CC8310FB-FD8E-4AC4-98A0-91F218D8F060}" dt="2025-06-17T12:17:48.956" v="301" actId="2711"/>
          <ac:graphicFrameMkLst>
            <pc:docMk/>
            <pc:sldMk cId="1002573472" sldId="318"/>
            <ac:graphicFrameMk id="13" creationId="{05C186ED-9D99-1D88-A5E6-CDB478831AFC}"/>
          </ac:graphicFrameMkLst>
        </pc:graphicFrameChg>
        <pc:picChg chg="mod">
          <ac:chgData name="Saowaluk Rawirot" userId="9b9e31c9-3416-49ac-bdec-f6a35d5b4297" providerId="ADAL" clId="{CC8310FB-FD8E-4AC4-98A0-91F218D8F060}" dt="2025-06-17T10:33:08.637" v="299" actId="1036"/>
          <ac:picMkLst>
            <pc:docMk/>
            <pc:sldMk cId="1002573472" sldId="318"/>
            <ac:picMk id="50" creationId="{2FA3AFC8-60FD-DA5D-D9BE-A72E181BBEB8}"/>
          </ac:picMkLst>
        </pc:picChg>
        <pc:picChg chg="mod">
          <ac:chgData name="Saowaluk Rawirot" userId="9b9e31c9-3416-49ac-bdec-f6a35d5b4297" providerId="ADAL" clId="{CC8310FB-FD8E-4AC4-98A0-91F218D8F060}" dt="2025-06-17T10:33:08.637" v="299" actId="1036"/>
          <ac:picMkLst>
            <pc:docMk/>
            <pc:sldMk cId="1002573472" sldId="318"/>
            <ac:picMk id="69" creationId="{7CB11F3E-22EE-02C9-B82E-CE55F10BF70D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44A79FA-2631-4836-A9FD-1932AD2A7C4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773B99-249F-4D05-8700-CF992A879BD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03459F-17FB-4563-B362-80B668019A41}" type="datetime1">
              <a:rPr lang="th-TH" smtClean="0"/>
              <a:t>07/07/68</a:t>
            </a:fld>
            <a:endParaRPr lang="th-T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4E24FF-8B70-4A76-86F3-4E88D74B574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45741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B994F7-C775-4B78-A452-5D8AF754731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621696" y="645741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AF8759-134F-451A-86EF-321893EEE90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5757133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2800" y="0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B91F46-298C-4D2D-84B7-FAE251B59443}" type="datetime1">
              <a:rPr lang="th-TH" smtClean="0"/>
              <a:t>07/07/68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435350" y="850900"/>
            <a:ext cx="3055938" cy="2292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665" y="3271381"/>
            <a:ext cx="7941310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6612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2800" y="6456612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CC5DA5-E9B1-41F5-B080-6C23EF566A5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9436209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685737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869" algn="l" defTabSz="685737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737" algn="l" defTabSz="685737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606" algn="l" defTabSz="685737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475" algn="l" defTabSz="685737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343" algn="l" defTabSz="685737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212" algn="l" defTabSz="685737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080" algn="l" defTabSz="685737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2950" algn="l" defTabSz="685737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2C722B-975A-4996-615B-E838C72666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66364FE-9281-A869-B4F1-529DA880C6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435350" y="850900"/>
            <a:ext cx="3055938" cy="229235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0865D0-57CB-F758-8562-CD0195DFE1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917390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435350" y="850900"/>
            <a:ext cx="3055938" cy="22923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532908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1571308"/>
            <a:ext cx="10881360" cy="3342640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336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20"/>
            </a:lvl3pPr>
            <a:lvl4pPr marL="1920240" indent="0" algn="ctr">
              <a:buNone/>
              <a:defRPr sz="2240"/>
            </a:lvl4pPr>
            <a:lvl5pPr marL="2560320" indent="0" algn="ctr">
              <a:buNone/>
              <a:defRPr sz="2240"/>
            </a:lvl5pPr>
            <a:lvl6pPr marL="3200400" indent="0" algn="ctr">
              <a:buNone/>
              <a:defRPr sz="2240"/>
            </a:lvl6pPr>
            <a:lvl7pPr marL="3840480" indent="0" algn="ctr">
              <a:buNone/>
              <a:defRPr sz="2240"/>
            </a:lvl7pPr>
            <a:lvl8pPr marL="4480560" indent="0" algn="ctr">
              <a:buNone/>
              <a:defRPr sz="2240"/>
            </a:lvl8pPr>
            <a:lvl9pPr marL="5120640" indent="0" algn="ctr">
              <a:buNone/>
              <a:defRPr sz="224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5C15E-DE74-4E2E-8C6B-CD62E81920B0}" type="datetime1">
              <a:rPr lang="en-US" smtClean="0"/>
              <a:t>7/7/2025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4A9AF-1EC9-49D5-BC59-09873B3E7C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509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1ADE3-EC9D-4D03-B10B-9867868C50E4}" type="datetime1">
              <a:rPr lang="en-US" smtClean="0"/>
              <a:t>7/7/2025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4A9AF-1EC9-49D5-BC59-09873B3E7C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087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6" y="511175"/>
            <a:ext cx="2760345" cy="813657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1" y="511175"/>
            <a:ext cx="8121015" cy="813657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CAE05-FDD9-46BE-B3E9-EC4D10FB1D34}" type="datetime1">
              <a:rPr lang="en-US" smtClean="0"/>
              <a:t>7/7/2025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4A9AF-1EC9-49D5-BC59-09873B3E7C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3216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0111F-200E-457F-987D-A8B72A92E093}" type="datetime1">
              <a:rPr lang="en-US" smtClean="0"/>
              <a:t>7/7/2025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4A9AF-1EC9-49D5-BC59-09873B3E7C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94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3" y="2393635"/>
            <a:ext cx="11041380" cy="3993832"/>
          </a:xfrm>
        </p:spPr>
        <p:txBody>
          <a:bodyPr anchor="b"/>
          <a:lstStyle>
            <a:lvl1pPr>
              <a:defRPr sz="8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</p:spPr>
        <p:txBody>
          <a:bodyPr/>
          <a:lstStyle>
            <a:lvl1pPr marL="0" indent="0">
              <a:buNone/>
              <a:defRPr sz="3360">
                <a:solidFill>
                  <a:schemeClr val="tx1"/>
                </a:solidFill>
              </a:defRPr>
            </a:lvl1pPr>
            <a:lvl2pPr marL="64008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E93CA-060A-48E4-937F-8179B7A5F531}" type="datetime1">
              <a:rPr lang="en-US" smtClean="0"/>
              <a:t>7/7/2025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4A9AF-1EC9-49D5-BC59-09873B3E7C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3231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48449-054A-4586-9A5B-508EF794FF5D}" type="datetime1">
              <a:rPr lang="en-US" smtClean="0"/>
              <a:t>7/7/2025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4A9AF-1EC9-49D5-BC59-09873B3E7C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908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79" y="2353628"/>
            <a:ext cx="5415676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79" y="3507105"/>
            <a:ext cx="5415676" cy="51584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1" y="2353628"/>
            <a:ext cx="5442347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1" y="3507105"/>
            <a:ext cx="5442347" cy="51584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3FB0D-5766-4838-B6D6-94C49FDC69FF}" type="datetime1">
              <a:rPr lang="en-US" smtClean="0"/>
              <a:t>7/7/2025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4A9AF-1EC9-49D5-BC59-09873B3E7C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398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3314E-4C47-473B-BAB0-94D98764EBB9}" type="datetime1">
              <a:rPr lang="en-US" smtClean="0"/>
              <a:t>7/7/2025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4A9AF-1EC9-49D5-BC59-09873B3E7C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255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3D72A-0EB1-44DB-8412-B6B3928CE211}" type="datetime1">
              <a:rPr lang="en-US" smtClean="0"/>
              <a:t>7/7/2025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4A9AF-1EC9-49D5-BC59-09873B3E7C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34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7" y="1382397"/>
            <a:ext cx="6480810" cy="6823075"/>
          </a:xfr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3A9FD-3DEC-4106-BD31-89860342EA09}" type="datetime1">
              <a:rPr lang="en-US" smtClean="0"/>
              <a:t>7/7/2025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4A9AF-1EC9-49D5-BC59-09873B3E7C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154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2347" y="1382397"/>
            <a:ext cx="6480810" cy="6823075"/>
          </a:xfrm>
        </p:spPr>
        <p:txBody>
          <a:bodyPr anchor="t"/>
          <a:lstStyle>
            <a:lvl1pPr marL="0" indent="0">
              <a:buNone/>
              <a:defRPr sz="4480"/>
            </a:lvl1pPr>
            <a:lvl2pPr marL="640080" indent="0">
              <a:buNone/>
              <a:defRPr sz="3920"/>
            </a:lvl2pPr>
            <a:lvl3pPr marL="1280160" indent="0">
              <a:buNone/>
              <a:defRPr sz="336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267D9-39AA-460A-9A7D-C7042658E532}" type="datetime1">
              <a:rPr lang="en-US" smtClean="0"/>
              <a:t>7/7/2025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4A9AF-1EC9-49D5-BC59-09873B3E7C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004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43D3A9-7559-4D32-BF55-05D37DFFE227}" type="datetime1">
              <a:rPr lang="en-US" smtClean="0"/>
              <a:t>7/7/2025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4A9AF-1EC9-49D5-BC59-09873B3E7C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221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sldNum="0" hdr="0" ftr="0" dt="0"/>
  <p:txStyles>
    <p:titleStyle>
      <a:lvl1pPr algn="l" defTabSz="1280160" rtl="0" eaLnBrk="1" latinLnBrk="0" hangingPunct="1">
        <a:lnSpc>
          <a:spcPct val="90000"/>
        </a:lnSpc>
        <a:spcBef>
          <a:spcPct val="0"/>
        </a:spcBef>
        <a:buNone/>
        <a:defRPr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0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13" Type="http://schemas.openxmlformats.org/officeDocument/2006/relationships/image" Target="../media/image11.jp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12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11" Type="http://schemas.openxmlformats.org/officeDocument/2006/relationships/image" Target="../media/image9.png"/><Relationship Id="rId5" Type="http://schemas.openxmlformats.org/officeDocument/2006/relationships/image" Target="../media/image3.jpg"/><Relationship Id="rId15" Type="http://schemas.microsoft.com/office/2007/relationships/hdphoto" Target="../media/hdphoto1.wdp"/><Relationship Id="rId10" Type="http://schemas.openxmlformats.org/officeDocument/2006/relationships/image" Target="../media/image8.jpg"/><Relationship Id="rId4" Type="http://schemas.openxmlformats.org/officeDocument/2006/relationships/image" Target="../media/image2.jpg"/><Relationship Id="rId9" Type="http://schemas.openxmlformats.org/officeDocument/2006/relationships/image" Target="../media/image7.jpg"/><Relationship Id="rId1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eg"/><Relationship Id="rId9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238941-BB3E-BE29-9C8E-E8F8F46AE8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F21CEC0-7BEA-FDF5-91D9-1E523DA67F77}"/>
              </a:ext>
            </a:extLst>
          </p:cNvPr>
          <p:cNvGrpSpPr/>
          <p:nvPr/>
        </p:nvGrpSpPr>
        <p:grpSpPr>
          <a:xfrm>
            <a:off x="92035" y="2330741"/>
            <a:ext cx="12639723" cy="6941958"/>
            <a:chOff x="95266" y="2493580"/>
            <a:chExt cx="12639723" cy="6941958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ACC716BE-B7D8-C47F-6984-BB29A39DDB36}"/>
                </a:ext>
              </a:extLst>
            </p:cNvPr>
            <p:cNvGrpSpPr/>
            <p:nvPr/>
          </p:nvGrpSpPr>
          <p:grpSpPr>
            <a:xfrm>
              <a:off x="95266" y="2493580"/>
              <a:ext cx="12639723" cy="6941958"/>
              <a:chOff x="107792" y="2493580"/>
              <a:chExt cx="12639723" cy="6941958"/>
            </a:xfrm>
          </p:grpSpPr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7FD316F4-F61A-CAA2-9602-9B8A7FFCD82E}"/>
                  </a:ext>
                </a:extLst>
              </p:cNvPr>
              <p:cNvSpPr txBox="1"/>
              <p:nvPr/>
            </p:nvSpPr>
            <p:spPr>
              <a:xfrm>
                <a:off x="8630320" y="2493580"/>
                <a:ext cx="411719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800" b="1" dirty="0">
                    <a:solidFill>
                      <a:srgbClr val="002060"/>
                    </a:solidFill>
                    <a:latin typeface="BrowalliaUPC" panose="020B0604020202020204" pitchFamily="34" charset="-34"/>
                    <a:cs typeface="BrowalliaUPC" panose="020B0604020202020204" pitchFamily="34" charset="-34"/>
                  </a:rPr>
                  <a:t>การจัดการเรียนการสอน</a:t>
                </a:r>
                <a:endParaRPr lang="en-US" sz="2800" b="1" dirty="0">
                  <a:solidFill>
                    <a:srgbClr val="002060"/>
                  </a:solidFill>
                  <a:latin typeface="BrowalliaUPC" panose="020B0604020202020204" pitchFamily="34" charset="-34"/>
                  <a:cs typeface="BrowalliaUPC" panose="020B0604020202020204" pitchFamily="34" charset="-34"/>
                </a:endParaRPr>
              </a:p>
            </p:txBody>
          </p:sp>
          <p:grpSp>
            <p:nvGrpSpPr>
              <p:cNvPr id="49" name="Group 48">
                <a:extLst>
                  <a:ext uri="{FF2B5EF4-FFF2-40B4-BE49-F238E27FC236}">
                    <a16:creationId xmlns:a16="http://schemas.microsoft.com/office/drawing/2014/main" id="{AE54EBB8-402F-691B-4DBB-2FA7369EEF67}"/>
                  </a:ext>
                </a:extLst>
              </p:cNvPr>
              <p:cNvGrpSpPr/>
              <p:nvPr/>
            </p:nvGrpSpPr>
            <p:grpSpPr>
              <a:xfrm>
                <a:off x="107792" y="2503537"/>
                <a:ext cx="8308091" cy="6923001"/>
                <a:chOff x="107792" y="2503537"/>
                <a:chExt cx="8308091" cy="6923001"/>
              </a:xfrm>
            </p:grpSpPr>
            <p:sp>
              <p:nvSpPr>
                <p:cNvPr id="62" name="TextBox 61">
                  <a:extLst>
                    <a:ext uri="{FF2B5EF4-FFF2-40B4-BE49-F238E27FC236}">
                      <a16:creationId xmlns:a16="http://schemas.microsoft.com/office/drawing/2014/main" id="{60BD7922-78CE-41C8-263B-B1325A9749A1}"/>
                    </a:ext>
                  </a:extLst>
                </p:cNvPr>
                <p:cNvSpPr txBox="1"/>
                <p:nvPr/>
              </p:nvSpPr>
              <p:spPr>
                <a:xfrm>
                  <a:off x="107792" y="2503537"/>
                  <a:ext cx="8308091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th-TH" sz="2800" b="1" dirty="0">
                      <a:solidFill>
                        <a:srgbClr val="002060"/>
                      </a:solidFill>
                      <a:latin typeface="BrowalliaUPC" panose="020B0604020202020204" pitchFamily="34" charset="-34"/>
                      <a:cs typeface="BrowalliaUPC" panose="020B0604020202020204" pitchFamily="34" charset="-34"/>
                    </a:rPr>
                    <a:t>สภาพภายนอกและภายใน</a:t>
                  </a:r>
                  <a:endParaRPr lang="en-US" sz="2800" b="1" dirty="0">
                    <a:solidFill>
                      <a:srgbClr val="002060"/>
                    </a:solidFill>
                    <a:latin typeface="BrowalliaUPC" panose="020B0604020202020204" pitchFamily="34" charset="-34"/>
                    <a:cs typeface="BrowalliaUPC" panose="020B0604020202020204" pitchFamily="34" charset="-34"/>
                  </a:endParaRPr>
                </a:p>
              </p:txBody>
            </p:sp>
            <p:grpSp>
              <p:nvGrpSpPr>
                <p:cNvPr id="63" name="Group 62">
                  <a:extLst>
                    <a:ext uri="{FF2B5EF4-FFF2-40B4-BE49-F238E27FC236}">
                      <a16:creationId xmlns:a16="http://schemas.microsoft.com/office/drawing/2014/main" id="{E7428375-9972-C46F-6004-DA40CC90C66D}"/>
                    </a:ext>
                  </a:extLst>
                </p:cNvPr>
                <p:cNvGrpSpPr/>
                <p:nvPr/>
              </p:nvGrpSpPr>
              <p:grpSpPr>
                <a:xfrm>
                  <a:off x="107792" y="2992823"/>
                  <a:ext cx="4011494" cy="6433715"/>
                  <a:chOff x="107792" y="3017875"/>
                  <a:chExt cx="4011494" cy="6433715"/>
                </a:xfrm>
              </p:grpSpPr>
              <p:pic>
                <p:nvPicPr>
                  <p:cNvPr id="64" name="Picture 63">
                    <a:extLst>
                      <a:ext uri="{FF2B5EF4-FFF2-40B4-BE49-F238E27FC236}">
                        <a16:creationId xmlns:a16="http://schemas.microsoft.com/office/drawing/2014/main" id="{B00640B0-2497-62B1-328B-E2D9DDFA3F3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10155" b="12176"/>
                  <a:stretch/>
                </p:blipFill>
                <p:spPr bwMode="auto">
                  <a:xfrm>
                    <a:off x="107797" y="3017875"/>
                    <a:ext cx="4011489" cy="22992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  <p:pic>
                <p:nvPicPr>
                  <p:cNvPr id="65" name="Picture 64" descr="A floor with a hole in the wall&#10;&#10;Description automatically generated">
                    <a:extLst>
                      <a:ext uri="{FF2B5EF4-FFF2-40B4-BE49-F238E27FC236}">
                        <a16:creationId xmlns:a16="http://schemas.microsoft.com/office/drawing/2014/main" id="{B2FEE890-353E-6185-0452-A2CEF1A3D70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9659" r="6016"/>
                  <a:stretch/>
                </p:blipFill>
                <p:spPr>
                  <a:xfrm rot="5400000">
                    <a:off x="-178132" y="7119752"/>
                    <a:ext cx="2617762" cy="2045913"/>
                  </a:xfrm>
                  <a:prstGeom prst="rect">
                    <a:avLst/>
                  </a:prstGeom>
                </p:spPr>
              </p:pic>
              <p:pic>
                <p:nvPicPr>
                  <p:cNvPr id="66" name="Picture 65" descr="A damaged roof of a building&#10;&#10;Description automatically generated">
                    <a:extLst>
                      <a:ext uri="{FF2B5EF4-FFF2-40B4-BE49-F238E27FC236}">
                        <a16:creationId xmlns:a16="http://schemas.microsoft.com/office/drawing/2014/main" id="{7A11F8BF-99BE-5BEF-85EE-C907F0B9D59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34901"/>
                  <a:stretch/>
                </p:blipFill>
                <p:spPr>
                  <a:xfrm>
                    <a:off x="107792" y="5379705"/>
                    <a:ext cx="4011485" cy="1391517"/>
                  </a:xfrm>
                  <a:prstGeom prst="rect">
                    <a:avLst/>
                  </a:prstGeom>
                </p:spPr>
              </p:pic>
              <p:pic>
                <p:nvPicPr>
                  <p:cNvPr id="67" name="Picture 66" descr="A window with glass blocks on the side of a building&#10;&#10;Description automatically generated">
                    <a:extLst>
                      <a:ext uri="{FF2B5EF4-FFF2-40B4-BE49-F238E27FC236}">
                        <a16:creationId xmlns:a16="http://schemas.microsoft.com/office/drawing/2014/main" id="{060485D5-CC90-1EBF-5CB0-5EB0F69DE60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8988" b="4660"/>
                  <a:stretch/>
                </p:blipFill>
                <p:spPr>
                  <a:xfrm>
                    <a:off x="2203811" y="6841853"/>
                    <a:ext cx="1915461" cy="2609737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50" name="รูปภาพ 234">
                <a:extLst>
                  <a:ext uri="{FF2B5EF4-FFF2-40B4-BE49-F238E27FC236}">
                    <a16:creationId xmlns:a16="http://schemas.microsoft.com/office/drawing/2014/main" id="{2FA3AFC8-60FD-DA5D-D9BE-A72E181BBE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55"/>
              <a:stretch/>
            </p:blipFill>
            <p:spPr bwMode="auto">
              <a:xfrm>
                <a:off x="8663272" y="6155807"/>
                <a:ext cx="4055887" cy="3273878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5B537BB4-D4A3-D9B3-88C1-7FE57D16E5B5}"/>
                  </a:ext>
                </a:extLst>
              </p:cNvPr>
              <p:cNvGrpSpPr/>
              <p:nvPr/>
            </p:nvGrpSpPr>
            <p:grpSpPr>
              <a:xfrm>
                <a:off x="4210013" y="3002780"/>
                <a:ext cx="4329566" cy="6432758"/>
                <a:chOff x="4210013" y="3002780"/>
                <a:chExt cx="4329566" cy="6432758"/>
              </a:xfrm>
            </p:grpSpPr>
            <p:grpSp>
              <p:nvGrpSpPr>
                <p:cNvPr id="54" name="Group 53">
                  <a:extLst>
                    <a:ext uri="{FF2B5EF4-FFF2-40B4-BE49-F238E27FC236}">
                      <a16:creationId xmlns:a16="http://schemas.microsoft.com/office/drawing/2014/main" id="{0857E376-29BB-7C3E-8B38-10C51B7341D3}"/>
                    </a:ext>
                  </a:extLst>
                </p:cNvPr>
                <p:cNvGrpSpPr/>
                <p:nvPr/>
              </p:nvGrpSpPr>
              <p:grpSpPr>
                <a:xfrm>
                  <a:off x="4210026" y="3002780"/>
                  <a:ext cx="4329553" cy="6432758"/>
                  <a:chOff x="4210026" y="3002780"/>
                  <a:chExt cx="4329553" cy="6432758"/>
                </a:xfrm>
              </p:grpSpPr>
              <p:cxnSp>
                <p:nvCxnSpPr>
                  <p:cNvPr id="56" name="Straight Connector 55">
                    <a:extLst>
                      <a:ext uri="{FF2B5EF4-FFF2-40B4-BE49-F238E27FC236}">
                        <a16:creationId xmlns:a16="http://schemas.microsoft.com/office/drawing/2014/main" id="{A2C73EFB-ED16-B588-B7BD-E95AAE7DDFD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539579" y="3002780"/>
                    <a:ext cx="0" cy="6414379"/>
                  </a:xfrm>
                  <a:prstGeom prst="line">
                    <a:avLst/>
                  </a:prstGeom>
                  <a:ln w="3810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57" name="Group 56">
                    <a:extLst>
                      <a:ext uri="{FF2B5EF4-FFF2-40B4-BE49-F238E27FC236}">
                        <a16:creationId xmlns:a16="http://schemas.microsoft.com/office/drawing/2014/main" id="{F70E03FB-F879-440F-AFA7-BCBEEB508AA1}"/>
                      </a:ext>
                    </a:extLst>
                  </p:cNvPr>
                  <p:cNvGrpSpPr/>
                  <p:nvPr/>
                </p:nvGrpSpPr>
                <p:grpSpPr>
                  <a:xfrm>
                    <a:off x="4210026" y="3002781"/>
                    <a:ext cx="4228691" cy="6432757"/>
                    <a:chOff x="4210026" y="3002781"/>
                    <a:chExt cx="4228691" cy="6432757"/>
                  </a:xfrm>
                </p:grpSpPr>
                <p:pic>
                  <p:nvPicPr>
                    <p:cNvPr id="59" name="Picture 58" descr="A ceiling with a few windows&#10;&#10;Description automatically generated with medium confidence">
                      <a:extLst>
                        <a:ext uri="{FF2B5EF4-FFF2-40B4-BE49-F238E27FC236}">
                          <a16:creationId xmlns:a16="http://schemas.microsoft.com/office/drawing/2014/main" id="{D38B52C3-0561-D172-0DB4-026C3D3CD42B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8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15070" t="7181" b="889"/>
                    <a:stretch/>
                  </p:blipFill>
                  <p:spPr>
                    <a:xfrm>
                      <a:off x="7075599" y="7624824"/>
                      <a:ext cx="1352810" cy="1801714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60" name="Picture 59" descr="A door with a hole in the wall&#10;&#10;Description automatically generated">
                      <a:extLst>
                        <a:ext uri="{FF2B5EF4-FFF2-40B4-BE49-F238E27FC236}">
                          <a16:creationId xmlns:a16="http://schemas.microsoft.com/office/drawing/2014/main" id="{5706B47D-B033-23BC-083D-8612497A354A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9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7817" t="7212" r="12463"/>
                    <a:stretch/>
                  </p:blipFill>
                  <p:spPr>
                    <a:xfrm>
                      <a:off x="5705530" y="7624824"/>
                      <a:ext cx="1258602" cy="1810714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61" name="Picture 60" descr="A large factory with many machines&#10;&#10;Description automatically generated">
                      <a:extLst>
                        <a:ext uri="{FF2B5EF4-FFF2-40B4-BE49-F238E27FC236}">
                          <a16:creationId xmlns:a16="http://schemas.microsoft.com/office/drawing/2014/main" id="{46F7B7D0-BD7E-EA22-C1B8-B8ECDF8EC361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10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t="146"/>
                    <a:stretch/>
                  </p:blipFill>
                  <p:spPr>
                    <a:xfrm>
                      <a:off x="4210026" y="3002781"/>
                      <a:ext cx="4228691" cy="2280514"/>
                    </a:xfrm>
                    <a:prstGeom prst="rect">
                      <a:avLst/>
                    </a:prstGeom>
                  </p:spPr>
                </p:pic>
              </p:grpSp>
            </p:grpSp>
            <p:pic>
              <p:nvPicPr>
                <p:cNvPr id="55" name="Picture 54">
                  <a:extLst>
                    <a:ext uri="{FF2B5EF4-FFF2-40B4-BE49-F238E27FC236}">
                      <a16:creationId xmlns:a16="http://schemas.microsoft.com/office/drawing/2014/main" id="{CE7F80CD-5F8F-0A13-2EAE-61FD1A4C9DE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4470" t="54393" b="1044"/>
                <a:stretch/>
              </p:blipFill>
              <p:spPr bwMode="auto">
                <a:xfrm>
                  <a:off x="4210013" y="7615825"/>
                  <a:ext cx="1396578" cy="1810714"/>
                </a:xfrm>
                <a:prstGeom prst="rect">
                  <a:avLst/>
                </a:prstGeom>
                <a:noFill/>
              </p:spPr>
            </p:pic>
          </p:grpSp>
          <p:pic>
            <p:nvPicPr>
              <p:cNvPr id="53" name="รูปภาพ 203">
                <a:extLst>
                  <a:ext uri="{FF2B5EF4-FFF2-40B4-BE49-F238E27FC236}">
                    <a16:creationId xmlns:a16="http://schemas.microsoft.com/office/drawing/2014/main" id="{A3C467FE-E207-1159-0989-0636840C684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6442" b="9861"/>
              <a:stretch/>
            </p:blipFill>
            <p:spPr bwMode="auto">
              <a:xfrm>
                <a:off x="4210026" y="5367178"/>
                <a:ext cx="4228691" cy="2187893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69" name="Picture 68" descr="A group of people working in a wood shop&#10;&#10;Description automatically generated">
              <a:extLst>
                <a:ext uri="{FF2B5EF4-FFF2-40B4-BE49-F238E27FC236}">
                  <a16:creationId xmlns:a16="http://schemas.microsoft.com/office/drawing/2014/main" id="{7CB11F3E-22EE-02C9-B82E-CE55F10BF70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831" r="16105"/>
            <a:stretch/>
          </p:blipFill>
          <p:spPr>
            <a:xfrm>
              <a:off x="8650441" y="3005349"/>
              <a:ext cx="4055887" cy="3080706"/>
            </a:xfrm>
            <a:prstGeom prst="rect">
              <a:avLst/>
            </a:prstGeom>
          </p:spPr>
        </p:pic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3637150E-4A54-8732-9634-877FBF7708A6}"/>
              </a:ext>
            </a:extLst>
          </p:cNvPr>
          <p:cNvSpPr/>
          <p:nvPr/>
        </p:nvSpPr>
        <p:spPr>
          <a:xfrm>
            <a:off x="0" y="0"/>
            <a:ext cx="12798743" cy="100841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7" name="Text Box 5">
            <a:extLst>
              <a:ext uri="{FF2B5EF4-FFF2-40B4-BE49-F238E27FC236}">
                <a16:creationId xmlns:a16="http://schemas.microsoft.com/office/drawing/2014/main" id="{1D3DF255-89A6-8E53-EF62-DA4733B63B97}"/>
              </a:ext>
            </a:extLst>
          </p:cNvPr>
          <p:cNvSpPr txBox="1"/>
          <p:nvPr/>
        </p:nvSpPr>
        <p:spPr>
          <a:xfrm>
            <a:off x="1" y="104854"/>
            <a:ext cx="12801600" cy="783804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rot="0" spcFirstLastPara="0" vert="horz" wrap="square" lIns="227584" tIns="113792" rIns="227584" bIns="113792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th-TH" sz="3600" b="1" dirty="0">
                <a:ln w="6604" cap="flat" cmpd="sng" algn="ctr">
                  <a:noFill/>
                  <a:prstDash val="solid"/>
                  <a:round/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BrowalliaUPC" panose="020B0604020202020204" pitchFamily="34" charset="-34"/>
                <a:ea typeface="Calibri" panose="020F0502020204030204" pitchFamily="34" charset="0"/>
                <a:cs typeface="BrowalliaUPC" panose="020B0604020202020204" pitchFamily="34" charset="-34"/>
              </a:rPr>
              <a:t>ปรับปรุง.....................................................................................................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05C186ED-9D99-1D88-A5E6-CDB478831A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7489089"/>
              </p:ext>
            </p:extLst>
          </p:nvPr>
        </p:nvGraphicFramePr>
        <p:xfrm>
          <a:off x="0" y="1028500"/>
          <a:ext cx="12801600" cy="8485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1400">
                  <a:extLst>
                    <a:ext uri="{9D8B030D-6E8A-4147-A177-3AD203B41FA5}">
                      <a16:colId xmlns:a16="http://schemas.microsoft.com/office/drawing/2014/main" val="709482766"/>
                    </a:ext>
                  </a:extLst>
                </a:gridCol>
                <a:gridCol w="2082800">
                  <a:extLst>
                    <a:ext uri="{9D8B030D-6E8A-4147-A177-3AD203B41FA5}">
                      <a16:colId xmlns:a16="http://schemas.microsoft.com/office/drawing/2014/main" val="3158523248"/>
                    </a:ext>
                  </a:extLst>
                </a:gridCol>
                <a:gridCol w="2006600">
                  <a:extLst>
                    <a:ext uri="{9D8B030D-6E8A-4147-A177-3AD203B41FA5}">
                      <a16:colId xmlns:a16="http://schemas.microsoft.com/office/drawing/2014/main" val="3738258492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173495658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4104212941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28269831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458085" algn="l"/>
                        </a:tabLst>
                      </a:pPr>
                      <a:r>
                        <a:rPr lang="th-TH" sz="2400" b="1" dirty="0">
                          <a:solidFill>
                            <a:srgbClr val="002060"/>
                          </a:solidFill>
                          <a:effectLst/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วงเงินคำขอ</a:t>
                      </a:r>
                      <a:endParaRPr lang="en-US" sz="2400" b="1" dirty="0">
                        <a:solidFill>
                          <a:srgbClr val="002060"/>
                        </a:solidFill>
                        <a:effectLst/>
                        <a:latin typeface="BrowalliaUPC" panose="020B0604020202020204" pitchFamily="34" charset="-34"/>
                        <a:ea typeface="Calibri" panose="020F0502020204030204" pitchFamily="34" charset="0"/>
                        <a:cs typeface="BrowalliaUPC" panose="020B0604020202020204" pitchFamily="34" charset="-34"/>
                      </a:endParaRPr>
                    </a:p>
                  </a:txBody>
                  <a:tcPr marL="66036" marR="660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458085" algn="l"/>
                        </a:tabLst>
                      </a:pPr>
                      <a:r>
                        <a:rPr lang="th-TH" sz="2400" b="1" dirty="0">
                          <a:solidFill>
                            <a:srgbClr val="002060"/>
                          </a:solidFill>
                          <a:effectLst/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รองรับนักศึกษา</a:t>
                      </a:r>
                      <a:endParaRPr lang="en-US" sz="2400" b="1" dirty="0">
                        <a:solidFill>
                          <a:srgbClr val="002060"/>
                        </a:solidFill>
                        <a:effectLst/>
                        <a:latin typeface="BrowalliaUPC" panose="020B0604020202020204" pitchFamily="34" charset="-34"/>
                        <a:ea typeface="Calibri" panose="020F0502020204030204" pitchFamily="34" charset="0"/>
                        <a:cs typeface="BrowalliaUPC" panose="020B0604020202020204" pitchFamily="34" charset="-34"/>
                      </a:endParaRPr>
                    </a:p>
                  </a:txBody>
                  <a:tcPr marL="66036" marR="660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458085" algn="l"/>
                        </a:tabLst>
                      </a:pPr>
                      <a:r>
                        <a:rPr lang="th-TH" sz="2400" b="1" dirty="0">
                          <a:solidFill>
                            <a:srgbClr val="002060"/>
                          </a:solidFill>
                          <a:effectLst/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พื้นที่ใช้สอย</a:t>
                      </a:r>
                      <a:endParaRPr lang="en-US" sz="2400" b="1" dirty="0">
                        <a:solidFill>
                          <a:srgbClr val="002060"/>
                        </a:solidFill>
                        <a:effectLst/>
                        <a:latin typeface="BrowalliaUPC" panose="020B0604020202020204" pitchFamily="34" charset="-34"/>
                        <a:ea typeface="Calibri" panose="020F0502020204030204" pitchFamily="34" charset="0"/>
                        <a:cs typeface="BrowalliaUPC" panose="020B0604020202020204" pitchFamily="34" charset="-34"/>
                      </a:endParaRPr>
                    </a:p>
                  </a:txBody>
                  <a:tcPr marL="66036" marR="660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458085" algn="l"/>
                        </a:tabLst>
                      </a:pPr>
                      <a:r>
                        <a:rPr lang="th-TH" sz="2400" b="1" dirty="0">
                          <a:solidFill>
                            <a:srgbClr val="002060"/>
                          </a:solidFill>
                          <a:effectLst/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ราคาต่อ ตร.ม.</a:t>
                      </a:r>
                      <a:endParaRPr lang="en-US" sz="2400" b="1" dirty="0">
                        <a:solidFill>
                          <a:srgbClr val="002060"/>
                        </a:solidFill>
                        <a:effectLst/>
                        <a:latin typeface="BrowalliaUPC" panose="020B0604020202020204" pitchFamily="34" charset="-34"/>
                        <a:ea typeface="Calibri" panose="020F0502020204030204" pitchFamily="34" charset="0"/>
                        <a:cs typeface="BrowalliaUPC" panose="020B0604020202020204" pitchFamily="34" charset="-34"/>
                      </a:endParaRPr>
                    </a:p>
                  </a:txBody>
                  <a:tcPr marL="66036" marR="660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458085" algn="l"/>
                        </a:tabLst>
                      </a:pPr>
                      <a:r>
                        <a:rPr lang="th-TH" sz="2400" b="1" dirty="0">
                          <a:solidFill>
                            <a:srgbClr val="002060"/>
                          </a:solidFill>
                          <a:effectLst/>
                          <a:latin typeface="BrowalliaUPC" panose="020B0604020202020204" pitchFamily="34" charset="-34"/>
                          <a:ea typeface="Calibri" panose="020F0502020204030204" pitchFamily="34" charset="0"/>
                          <a:cs typeface="BrowalliaUPC" panose="020B0604020202020204" pitchFamily="34" charset="-34"/>
                        </a:rPr>
                        <a:t>ปีที่ก่อสร้าง</a:t>
                      </a:r>
                      <a:endParaRPr lang="en-US" sz="2400" b="1" dirty="0">
                        <a:solidFill>
                          <a:srgbClr val="002060"/>
                        </a:solidFill>
                        <a:effectLst/>
                        <a:latin typeface="BrowalliaUPC" panose="020B0604020202020204" pitchFamily="34" charset="-34"/>
                        <a:ea typeface="Calibri" panose="020F0502020204030204" pitchFamily="34" charset="0"/>
                        <a:cs typeface="BrowalliaUPC" panose="020B0604020202020204" pitchFamily="34" charset="-34"/>
                      </a:endParaRPr>
                    </a:p>
                  </a:txBody>
                  <a:tcPr marL="66036" marR="660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458085" algn="l"/>
                        </a:tabLst>
                      </a:pPr>
                      <a:r>
                        <a:rPr lang="th-TH" sz="2400" b="1" dirty="0">
                          <a:solidFill>
                            <a:srgbClr val="002060"/>
                          </a:solidFill>
                          <a:effectLst/>
                          <a:latin typeface="BrowalliaUPC" panose="020B0604020202020204" pitchFamily="34" charset="-34"/>
                          <a:ea typeface="Calibri" panose="020F0502020204030204" pitchFamily="34" charset="0"/>
                          <a:cs typeface="BrowalliaUPC" panose="020B0604020202020204" pitchFamily="34" charset="-34"/>
                        </a:rPr>
                        <a:t>อายุการใช้งาน</a:t>
                      </a:r>
                      <a:endParaRPr lang="en-US" sz="2400" b="1" dirty="0">
                        <a:solidFill>
                          <a:srgbClr val="002060"/>
                        </a:solidFill>
                        <a:effectLst/>
                        <a:latin typeface="BrowalliaUPC" panose="020B0604020202020204" pitchFamily="34" charset="-34"/>
                        <a:ea typeface="Calibri" panose="020F0502020204030204" pitchFamily="34" charset="0"/>
                        <a:cs typeface="BrowalliaUPC" panose="020B0604020202020204" pitchFamily="34" charset="-34"/>
                      </a:endParaRPr>
                    </a:p>
                  </a:txBody>
                  <a:tcPr marL="66036" marR="66036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4905328"/>
                  </a:ext>
                </a:extLst>
              </a:tr>
              <a:tr h="333806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...................บาท</a:t>
                      </a:r>
                      <a:endParaRPr lang="en-US" sz="2400" b="1" dirty="0">
                        <a:solidFill>
                          <a:srgbClr val="002060"/>
                        </a:solidFill>
                        <a:latin typeface="BrowalliaUPC" panose="020B0604020202020204" pitchFamily="34" charset="-34"/>
                        <a:cs typeface="BrowalliaUPC" panose="020B0604020202020204" pitchFamily="34" charset="-34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..................คน/ปี</a:t>
                      </a:r>
                      <a:endParaRPr lang="en-US" sz="2400" b="1" dirty="0">
                        <a:solidFill>
                          <a:srgbClr val="002060"/>
                        </a:solidFill>
                        <a:latin typeface="BrowalliaUPC" panose="020B0604020202020204" pitchFamily="34" charset="-34"/>
                        <a:cs typeface="BrowalliaUPC" panose="020B0604020202020204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.................ตร</a:t>
                      </a:r>
                      <a:r>
                        <a:rPr lang="en-US" sz="2400" b="1" dirty="0">
                          <a:solidFill>
                            <a:srgbClr val="002060"/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.</a:t>
                      </a:r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ม.</a:t>
                      </a:r>
                      <a:endParaRPr lang="en-US" sz="2400" b="1" dirty="0">
                        <a:solidFill>
                          <a:srgbClr val="002060"/>
                        </a:solidFill>
                        <a:latin typeface="BrowalliaUPC" panose="020B0604020202020204" pitchFamily="34" charset="-34"/>
                        <a:cs typeface="BrowalliaUPC" panose="020B0604020202020204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effectLst/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...................บาท</a:t>
                      </a:r>
                      <a:endParaRPr lang="en-US" sz="2400" b="1" dirty="0">
                        <a:solidFill>
                          <a:srgbClr val="002060"/>
                        </a:solidFill>
                        <a:effectLst/>
                        <a:latin typeface="BrowalliaUPC" panose="020B0604020202020204" pitchFamily="34" charset="-34"/>
                        <a:cs typeface="BrowalliaUPC" panose="020B0604020202020204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 พ.ศ. ............</a:t>
                      </a:r>
                      <a:endParaRPr lang="en-US" sz="2400" b="1" dirty="0">
                        <a:solidFill>
                          <a:srgbClr val="002060"/>
                        </a:solidFill>
                        <a:latin typeface="BrowalliaUPC" panose="020B0604020202020204" pitchFamily="34" charset="-34"/>
                        <a:cs typeface="BrowalliaUPC" panose="020B0604020202020204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2060"/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..............ปี</a:t>
                      </a:r>
                      <a:endParaRPr lang="en-US" sz="2400" b="1" dirty="0">
                        <a:solidFill>
                          <a:srgbClr val="002060"/>
                        </a:solidFill>
                        <a:latin typeface="BrowalliaUPC" panose="020B0604020202020204" pitchFamily="34" charset="-34"/>
                        <a:cs typeface="BrowalliaUPC" panose="020B0604020202020204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1437520"/>
                  </a:ext>
                </a:extLst>
              </a:tr>
            </a:tbl>
          </a:graphicData>
        </a:graphic>
      </p:graphicFrame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6ABF824D-7021-93B2-2634-DCA423498FD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6468" b="93532" l="9620" r="89933">
                        <a14:foregroundMark x1="37360" y1="9950" x2="47686" y2="5775"/>
                        <a14:foregroundMark x1="32215" y1="10697" x2="19463" y2="24627"/>
                        <a14:foregroundMark x1="19463" y1="24627" x2="11186" y2="39552"/>
                        <a14:foregroundMark x1="11186" y1="39552" x2="10515" y2="46020"/>
                        <a14:foregroundMark x1="28188" y1="14428" x2="15884" y2="25871"/>
                        <a14:foregroundMark x1="15884" y1="25871" x2="12752" y2="35323"/>
                        <a14:foregroundMark x1="10515" y1="47512" x2="13305" y2="64356"/>
                        <a14:foregroundMark x1="15478" y1="69574" x2="22595" y2="81841"/>
                        <a14:foregroundMark x1="22595" y1="81841" x2="37136" y2="89801"/>
                        <a14:foregroundMark x1="37136" y1="89801" x2="39597" y2="86070"/>
                        <a14:foregroundMark x1="28188" y1="85075" x2="63982" y2="90299"/>
                        <a14:foregroundMark x1="63982" y1="90299" x2="73166" y2="85721"/>
                        <a14:foregroundMark x1="27964" y1="84826" x2="54586" y2="93035"/>
                        <a14:foregroundMark x1="54586" y1="93035" x2="55705" y2="91542"/>
                        <a14:foregroundMark x1="26622" y1="84826" x2="53468" y2="93781"/>
                        <a14:foregroundMark x1="29083" y1="87313" x2="51230" y2="93284"/>
                        <a14:foregroundMark x1="32662" y1="89801" x2="49441" y2="93781"/>
                        <a14:foregroundMark x1="10515" y1="49005" x2="13604" y2="64157"/>
                        <a14:foregroundMark x1="10291" y1="49254" x2="12292" y2="65032"/>
                        <a14:foregroundMark x1="65548" y1="10199" x2="85682" y2="32836"/>
                        <a14:foregroundMark x1="67114" y1="10945" x2="78747" y2="21144"/>
                        <a14:foregroundMark x1="78747" y1="21144" x2="85459" y2="32587"/>
                        <a14:foregroundMark x1="88371" y1="54561" x2="88591" y2="56219"/>
                        <a14:foregroundMark x1="85459" y1="32587" x2="87810" y2="50327"/>
                        <a14:foregroundMark x1="71588" y1="13184" x2="86577" y2="34577"/>
                        <a14:foregroundMark x1="77181" y1="18159" x2="84340" y2="28607"/>
                        <a14:foregroundMark x1="87248" y1="36567" x2="89632" y2="50702"/>
                        <a14:foregroundMark x1="89489" y1="54791" x2="87616" y2="64509"/>
                        <a14:foregroundMark x1="85906" y1="68657" x2="81562" y2="77159"/>
                        <a14:foregroundMark x1="61298" y1="8458" x2="48098" y2="6468"/>
                        <a14:foregroundMark x1="82103" y1="75871" x2="75080" y2="84572"/>
                        <a14:foregroundMark x1="75168" y1="83831" x2="71588" y2="86816"/>
                        <a14:backgroundMark x1="63982" y1="7463" x2="60354" y2="6668"/>
                        <a14:backgroundMark x1="10962" y1="65920" x2="13870" y2="70647"/>
                        <a14:backgroundMark x1="91051" y1="50995" x2="90380" y2="54975"/>
                        <a14:backgroundMark x1="88143" y1="64677" x2="87025" y2="68905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" y="32287"/>
            <a:ext cx="1036804" cy="928937"/>
          </a:xfrm>
          <a:prstGeom prst="rect">
            <a:avLst/>
          </a:prstGeom>
          <a:ln>
            <a:noFill/>
          </a:ln>
        </p:spPr>
      </p:pic>
      <p:grpSp>
        <p:nvGrpSpPr>
          <p:cNvPr id="68" name="Group 67">
            <a:extLst>
              <a:ext uri="{FF2B5EF4-FFF2-40B4-BE49-F238E27FC236}">
                <a16:creationId xmlns:a16="http://schemas.microsoft.com/office/drawing/2014/main" id="{3D931230-1647-0B8B-553F-379C575B6374}"/>
              </a:ext>
            </a:extLst>
          </p:cNvPr>
          <p:cNvGrpSpPr/>
          <p:nvPr/>
        </p:nvGrpSpPr>
        <p:grpSpPr>
          <a:xfrm>
            <a:off x="-262831" y="1813059"/>
            <a:ext cx="2632681" cy="2223181"/>
            <a:chOff x="-262831" y="1838459"/>
            <a:chExt cx="2632681" cy="2223181"/>
          </a:xfrm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3CDD10F9-2869-71A7-4D50-C1D77004BB74}"/>
                </a:ext>
              </a:extLst>
            </p:cNvPr>
            <p:cNvSpPr/>
            <p:nvPr/>
          </p:nvSpPr>
          <p:spPr>
            <a:xfrm>
              <a:off x="0" y="1873229"/>
              <a:ext cx="2369850" cy="2188411"/>
            </a:xfrm>
            <a:custGeom>
              <a:avLst/>
              <a:gdLst>
                <a:gd name="connsiteX0" fmla="*/ 0 w 2369850"/>
                <a:gd name="connsiteY0" fmla="*/ 0 h 2188411"/>
                <a:gd name="connsiteX1" fmla="*/ 2305237 w 2369850"/>
                <a:gd name="connsiteY1" fmla="*/ 0 h 2188411"/>
                <a:gd name="connsiteX2" fmla="*/ 2369850 w 2369850"/>
                <a:gd name="connsiteY2" fmla="*/ 71246 h 2188411"/>
                <a:gd name="connsiteX3" fmla="*/ 923604 w 2369850"/>
                <a:gd name="connsiteY3" fmla="*/ 822191 h 2188411"/>
                <a:gd name="connsiteX4" fmla="*/ 35356 w 2369850"/>
                <a:gd name="connsiteY4" fmla="*/ 2188411 h 2188411"/>
                <a:gd name="connsiteX5" fmla="*/ 0 w 2369850"/>
                <a:gd name="connsiteY5" fmla="*/ 2149426 h 2188411"/>
                <a:gd name="connsiteX6" fmla="*/ 0 w 2369850"/>
                <a:gd name="connsiteY6" fmla="*/ 0 h 218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9850" h="2188411">
                  <a:moveTo>
                    <a:pt x="0" y="0"/>
                  </a:moveTo>
                  <a:lnTo>
                    <a:pt x="2305237" y="0"/>
                  </a:lnTo>
                  <a:lnTo>
                    <a:pt x="2369850" y="71246"/>
                  </a:lnTo>
                  <a:cubicBezTo>
                    <a:pt x="2215706" y="-98721"/>
                    <a:pt x="1568158" y="237641"/>
                    <a:pt x="923604" y="822191"/>
                  </a:cubicBezTo>
                  <a:cubicBezTo>
                    <a:pt x="279050" y="1406740"/>
                    <a:pt x="-118788" y="2018444"/>
                    <a:pt x="35356" y="2188411"/>
                  </a:cubicBezTo>
                  <a:lnTo>
                    <a:pt x="0" y="21494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3C5BFC0C-EA79-3618-F414-13F63168BDDE}"/>
                </a:ext>
              </a:extLst>
            </p:cNvPr>
            <p:cNvSpPr txBox="1"/>
            <p:nvPr/>
          </p:nvSpPr>
          <p:spPr>
            <a:xfrm rot="19104659">
              <a:off x="-262831" y="1838459"/>
              <a:ext cx="146797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BrowalliaUPC" panose="020B0604020202020204" pitchFamily="34" charset="-34"/>
                  <a:cs typeface="BrowalliaUPC" panose="020B0604020202020204" pitchFamily="34" charset="-34"/>
                </a:rPr>
                <a:t>ก่อน</a:t>
              </a:r>
            </a:p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BrowalliaUPC" panose="020B0604020202020204" pitchFamily="34" charset="-34"/>
                  <a:cs typeface="BrowalliaUPC" panose="020B0604020202020204" pitchFamily="34" charset="-34"/>
                </a:rPr>
                <a:t>ปรับปรุง</a:t>
              </a:r>
              <a:endParaRPr lang="en-US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25734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148D0DFB-413E-0268-8D0B-CD3438E77B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3239860"/>
              </p:ext>
            </p:extLst>
          </p:nvPr>
        </p:nvGraphicFramePr>
        <p:xfrm>
          <a:off x="5358066" y="488304"/>
          <a:ext cx="7443533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5742">
                  <a:extLst>
                    <a:ext uri="{9D8B030D-6E8A-4147-A177-3AD203B41FA5}">
                      <a16:colId xmlns:a16="http://schemas.microsoft.com/office/drawing/2014/main" val="2985568040"/>
                    </a:ext>
                  </a:extLst>
                </a:gridCol>
                <a:gridCol w="6617791">
                  <a:extLst>
                    <a:ext uri="{9D8B030D-6E8A-4147-A177-3AD203B41FA5}">
                      <a16:colId xmlns:a16="http://schemas.microsoft.com/office/drawing/2014/main" val="38631026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th-TH" sz="2400" dirty="0"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ชั้น 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C3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โซนพื้นที่ปฏิบัติงานไม้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C8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7699826"/>
                  </a:ext>
                </a:extLst>
              </a:tr>
            </a:tbl>
          </a:graphicData>
        </a:graphic>
      </p:graphicFrame>
      <p:grpSp>
        <p:nvGrpSpPr>
          <p:cNvPr id="15" name="Group 14">
            <a:extLst>
              <a:ext uri="{FF2B5EF4-FFF2-40B4-BE49-F238E27FC236}">
                <a16:creationId xmlns:a16="http://schemas.microsoft.com/office/drawing/2014/main" id="{02246014-ACFB-B850-EAB5-CFC269A5497C}"/>
              </a:ext>
            </a:extLst>
          </p:cNvPr>
          <p:cNvGrpSpPr/>
          <p:nvPr/>
        </p:nvGrpSpPr>
        <p:grpSpPr>
          <a:xfrm>
            <a:off x="-12032" y="-1"/>
            <a:ext cx="5374540" cy="9601201"/>
            <a:chOff x="-12032" y="-1"/>
            <a:chExt cx="5374540" cy="9601201"/>
          </a:xfrm>
        </p:grpSpPr>
        <p:pic>
          <p:nvPicPr>
            <p:cNvPr id="3" name="Picture 2" descr="A close-up of a building&#10;&#10;Description automatically generated">
              <a:extLst>
                <a:ext uri="{FF2B5EF4-FFF2-40B4-BE49-F238E27FC236}">
                  <a16:creationId xmlns:a16="http://schemas.microsoft.com/office/drawing/2014/main" id="{4B7E8F79-E856-E2C5-C397-CA0A1773806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122" t="5405" r="1494" b="40288"/>
            <a:stretch/>
          </p:blipFill>
          <p:spPr>
            <a:xfrm>
              <a:off x="-12032" y="3229719"/>
              <a:ext cx="5374540" cy="3138848"/>
            </a:xfrm>
            <a:prstGeom prst="rect">
              <a:avLst/>
            </a:prstGeom>
          </p:spPr>
        </p:pic>
        <p:pic>
          <p:nvPicPr>
            <p:cNvPr id="6" name="Picture 5" descr="A building with a glass roof&#10;&#10;Description automatically generated">
              <a:extLst>
                <a:ext uri="{FF2B5EF4-FFF2-40B4-BE49-F238E27FC236}">
                  <a16:creationId xmlns:a16="http://schemas.microsoft.com/office/drawing/2014/main" id="{768A484A-03E1-25AE-C2E0-4E6F40C9B6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67" r="8878" b="18872"/>
            <a:stretch/>
          </p:blipFill>
          <p:spPr>
            <a:xfrm>
              <a:off x="-12032" y="6446913"/>
              <a:ext cx="5370592" cy="3154287"/>
            </a:xfrm>
            <a:prstGeom prst="rect">
              <a:avLst/>
            </a:prstGeom>
          </p:spPr>
        </p:pic>
        <p:pic>
          <p:nvPicPr>
            <p:cNvPr id="12" name="Picture 11" descr="A building with a roof&#10;&#10;Description automatically generated">
              <a:extLst>
                <a:ext uri="{FF2B5EF4-FFF2-40B4-BE49-F238E27FC236}">
                  <a16:creationId xmlns:a16="http://schemas.microsoft.com/office/drawing/2014/main" id="{21A76E13-745A-623D-05B8-6056CBF630D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01" b="1381"/>
            <a:stretch/>
          </p:blipFill>
          <p:spPr>
            <a:xfrm>
              <a:off x="0" y="-1"/>
              <a:ext cx="5362508" cy="3138848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B8AA6743-EFD4-2E2D-18EB-347DDDE09057}"/>
              </a:ext>
            </a:extLst>
          </p:cNvPr>
          <p:cNvGrpSpPr/>
          <p:nvPr/>
        </p:nvGrpSpPr>
        <p:grpSpPr>
          <a:xfrm>
            <a:off x="-212727" y="-3812"/>
            <a:ext cx="2582577" cy="2190334"/>
            <a:chOff x="-212727" y="1871306"/>
            <a:chExt cx="2582577" cy="2190334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DE2CC0B8-4086-0AB2-FF41-FE122CC7CC7B}"/>
                </a:ext>
              </a:extLst>
            </p:cNvPr>
            <p:cNvSpPr/>
            <p:nvPr/>
          </p:nvSpPr>
          <p:spPr>
            <a:xfrm>
              <a:off x="0" y="1873229"/>
              <a:ext cx="2369850" cy="2188411"/>
            </a:xfrm>
            <a:custGeom>
              <a:avLst/>
              <a:gdLst>
                <a:gd name="connsiteX0" fmla="*/ 0 w 2369850"/>
                <a:gd name="connsiteY0" fmla="*/ 0 h 2188411"/>
                <a:gd name="connsiteX1" fmla="*/ 2305237 w 2369850"/>
                <a:gd name="connsiteY1" fmla="*/ 0 h 2188411"/>
                <a:gd name="connsiteX2" fmla="*/ 2369850 w 2369850"/>
                <a:gd name="connsiteY2" fmla="*/ 71246 h 2188411"/>
                <a:gd name="connsiteX3" fmla="*/ 923604 w 2369850"/>
                <a:gd name="connsiteY3" fmla="*/ 822191 h 2188411"/>
                <a:gd name="connsiteX4" fmla="*/ 35356 w 2369850"/>
                <a:gd name="connsiteY4" fmla="*/ 2188411 h 2188411"/>
                <a:gd name="connsiteX5" fmla="*/ 0 w 2369850"/>
                <a:gd name="connsiteY5" fmla="*/ 2149426 h 2188411"/>
                <a:gd name="connsiteX6" fmla="*/ 0 w 2369850"/>
                <a:gd name="connsiteY6" fmla="*/ 0 h 218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9850" h="2188411">
                  <a:moveTo>
                    <a:pt x="0" y="0"/>
                  </a:moveTo>
                  <a:lnTo>
                    <a:pt x="2305237" y="0"/>
                  </a:lnTo>
                  <a:lnTo>
                    <a:pt x="2369850" y="71246"/>
                  </a:lnTo>
                  <a:cubicBezTo>
                    <a:pt x="2215706" y="-98721"/>
                    <a:pt x="1568158" y="237641"/>
                    <a:pt x="923604" y="822191"/>
                  </a:cubicBezTo>
                  <a:cubicBezTo>
                    <a:pt x="279050" y="1406740"/>
                    <a:pt x="-118788" y="2018444"/>
                    <a:pt x="35356" y="2188411"/>
                  </a:cubicBezTo>
                  <a:lnTo>
                    <a:pt x="0" y="21494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C3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57119D2-21E5-5613-56ED-29882644EA29}"/>
                </a:ext>
              </a:extLst>
            </p:cNvPr>
            <p:cNvSpPr txBox="1"/>
            <p:nvPr/>
          </p:nvSpPr>
          <p:spPr>
            <a:xfrm rot="19104659">
              <a:off x="-212727" y="1871306"/>
              <a:ext cx="146797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BrowalliaUPC" panose="020B0604020202020204" pitchFamily="34" charset="-34"/>
                  <a:cs typeface="BrowalliaUPC" panose="020B0604020202020204" pitchFamily="34" charset="-34"/>
                </a:rPr>
                <a:t>หลัง</a:t>
              </a:r>
            </a:p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BrowalliaUPC" panose="020B0604020202020204" pitchFamily="34" charset="-34"/>
                  <a:cs typeface="BrowalliaUPC" panose="020B0604020202020204" pitchFamily="34" charset="-34"/>
                </a:rPr>
                <a:t>ปรับปรุง</a:t>
              </a:r>
              <a:endParaRPr lang="en-US" sz="3200" b="1" dirty="0">
                <a:solidFill>
                  <a:schemeClr val="bg1"/>
                </a:solidFill>
                <a:latin typeface="BrowalliaUPC" panose="020B0604020202020204" pitchFamily="34" charset="-34"/>
                <a:cs typeface="BrowalliaUPC" panose="020B0604020202020204" pitchFamily="34" charset="-34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BC12E0BD-543C-8C9F-5210-6E7610854276}"/>
              </a:ext>
            </a:extLst>
          </p:cNvPr>
          <p:cNvGrpSpPr/>
          <p:nvPr/>
        </p:nvGrpSpPr>
        <p:grpSpPr>
          <a:xfrm>
            <a:off x="5370592" y="922122"/>
            <a:ext cx="7431008" cy="8521604"/>
            <a:chOff x="5370592" y="934648"/>
            <a:chExt cx="7431008" cy="8521604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15BE5F15-DD6E-DF3D-5967-DB97081A6394}"/>
                </a:ext>
              </a:extLst>
            </p:cNvPr>
            <p:cNvGrpSpPr/>
            <p:nvPr/>
          </p:nvGrpSpPr>
          <p:grpSpPr>
            <a:xfrm>
              <a:off x="5370592" y="934648"/>
              <a:ext cx="7431008" cy="8521604"/>
              <a:chOff x="5370592" y="1084960"/>
              <a:chExt cx="7431008" cy="8521604"/>
            </a:xfrm>
          </p:grpSpPr>
          <p:sp>
            <p:nvSpPr>
              <p:cNvPr id="14" name="กล่องข้อความ 14">
                <a:extLst>
                  <a:ext uri="{FF2B5EF4-FFF2-40B4-BE49-F238E27FC236}">
                    <a16:creationId xmlns:a16="http://schemas.microsoft.com/office/drawing/2014/main" id="{671E6AF6-BE05-A638-26B2-301A958BA1D2}"/>
                  </a:ext>
                </a:extLst>
              </p:cNvPr>
              <p:cNvSpPr txBox="1"/>
              <p:nvPr/>
            </p:nvSpPr>
            <p:spPr>
              <a:xfrm>
                <a:off x="5373872" y="1084960"/>
                <a:ext cx="7427728" cy="3616375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  <a:alpha val="5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pPr marL="173037">
                  <a:spcAft>
                    <a:spcPts val="600"/>
                  </a:spcAft>
                  <a:tabLst>
                    <a:tab pos="347663" algn="l"/>
                    <a:tab pos="971550" algn="l"/>
                    <a:tab pos="1771650" algn="l"/>
                  </a:tabLst>
                </a:pPr>
                <a:r>
                  <a:rPr lang="en-US" sz="2000" b="1" dirty="0">
                    <a:solidFill>
                      <a:srgbClr val="002060"/>
                    </a:solidFill>
                    <a:latin typeface="BrowalliaUPC" panose="020B0604020202020204" pitchFamily="34" charset="-34"/>
                    <a:cs typeface="BrowalliaUPC" panose="020B0604020202020204" pitchFamily="34" charset="-34"/>
                  </a:rPr>
                  <a:t>- </a:t>
                </a:r>
                <a:r>
                  <a:rPr lang="th-TH" sz="2000" b="1" dirty="0">
                    <a:solidFill>
                      <a:srgbClr val="002060"/>
                    </a:solidFill>
                    <a:latin typeface="BrowalliaUPC" panose="020B0604020202020204" pitchFamily="34" charset="-34"/>
                    <a:cs typeface="BrowalliaUPC" panose="020B0604020202020204" pitchFamily="34" charset="-34"/>
                  </a:rPr>
                  <a:t>พื้นที่ปฏิบัติงานไม้ด้วยเครื่องจักรต่าง ๆ รองรับ</a:t>
                </a:r>
                <a:r>
                  <a:rPr lang="en-US" sz="2000" b="1" dirty="0">
                    <a:solidFill>
                      <a:srgbClr val="002060"/>
                    </a:solidFill>
                    <a:latin typeface="BrowalliaUPC" panose="020B0604020202020204" pitchFamily="34" charset="-34"/>
                    <a:cs typeface="BrowalliaUPC" panose="020B0604020202020204" pitchFamily="34" charset="-34"/>
                  </a:rPr>
                  <a:t> </a:t>
                </a:r>
                <a:r>
                  <a:rPr lang="th-TH" sz="2000" b="1" dirty="0">
                    <a:solidFill>
                      <a:srgbClr val="002060"/>
                    </a:solidFill>
                    <a:latin typeface="BrowalliaUPC" panose="020B0604020202020204" pitchFamily="34" charset="-34"/>
                    <a:cs typeface="BrowalliaUPC" panose="020B0604020202020204" pitchFamily="34" charset="-34"/>
                  </a:rPr>
                  <a:t>นศ. 60 คน</a:t>
                </a:r>
              </a:p>
              <a:p>
                <a:pPr marL="173037">
                  <a:spcAft>
                    <a:spcPts val="600"/>
                  </a:spcAft>
                  <a:tabLst>
                    <a:tab pos="347663" algn="l"/>
                    <a:tab pos="971550" algn="l"/>
                    <a:tab pos="1771650" algn="l"/>
                  </a:tabLst>
                </a:pPr>
                <a:r>
                  <a:rPr lang="en-US" sz="2000" b="1" dirty="0">
                    <a:solidFill>
                      <a:srgbClr val="002060"/>
                    </a:solidFill>
                    <a:latin typeface="BrowalliaUPC" panose="020B0604020202020204" pitchFamily="34" charset="-34"/>
                    <a:cs typeface="BrowalliaUPC" panose="020B0604020202020204" pitchFamily="34" charset="-34"/>
                  </a:rPr>
                  <a:t>- </a:t>
                </a:r>
                <a:r>
                  <a:rPr lang="th-TH" sz="2000" b="1" dirty="0">
                    <a:solidFill>
                      <a:srgbClr val="002060"/>
                    </a:solidFill>
                    <a:latin typeface="BrowalliaUPC" panose="020B0604020202020204" pitchFamily="34" charset="-34"/>
                    <a:cs typeface="BrowalliaUPC" panose="020B0604020202020204" pitchFamily="34" charset="-34"/>
                  </a:rPr>
                  <a:t>ห้องเก็บอุปกรณ์งานไม้ เก็บวัสดุการศึกษา </a:t>
                </a:r>
              </a:p>
              <a:p>
                <a:pPr marL="173037">
                  <a:spcAft>
                    <a:spcPts val="600"/>
                  </a:spcAft>
                  <a:tabLst>
                    <a:tab pos="347663" algn="l"/>
                    <a:tab pos="971550" algn="l"/>
                    <a:tab pos="1771650" algn="l"/>
                  </a:tabLst>
                </a:pPr>
                <a:r>
                  <a:rPr lang="th-TH" sz="2000" b="1" dirty="0">
                    <a:solidFill>
                      <a:srgbClr val="002060"/>
                    </a:solidFill>
                    <a:latin typeface="BrowalliaUPC" panose="020B0604020202020204" pitchFamily="34" charset="-34"/>
                    <a:cs typeface="BrowalliaUPC" panose="020B0604020202020204" pitchFamily="34" charset="-34"/>
                  </a:rPr>
                  <a:t>- ห้องแสดงผลงานนักศึกษา/นำเสนอผลงาน ขนาด 20 ที่นั่ง</a:t>
                </a:r>
              </a:p>
              <a:p>
                <a:pPr marL="458787" indent="-285750">
                  <a:spcAft>
                    <a:spcPts val="600"/>
                  </a:spcAft>
                  <a:buFontTx/>
                  <a:buChar char="-"/>
                  <a:tabLst>
                    <a:tab pos="347663" algn="l"/>
                    <a:tab pos="971550" algn="l"/>
                    <a:tab pos="1771650" algn="l"/>
                  </a:tabLst>
                </a:pPr>
                <a:endParaRPr lang="th-TH" dirty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  <a:p>
                <a:pPr marL="458787" indent="-285750">
                  <a:spcAft>
                    <a:spcPts val="600"/>
                  </a:spcAft>
                  <a:buFontTx/>
                  <a:buChar char="-"/>
                  <a:tabLst>
                    <a:tab pos="347663" algn="l"/>
                    <a:tab pos="971550" algn="l"/>
                    <a:tab pos="1771650" algn="l"/>
                  </a:tabLst>
                </a:pPr>
                <a:endParaRPr lang="th-TH" dirty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  <a:p>
                <a:pPr marL="458787" indent="-285750">
                  <a:spcAft>
                    <a:spcPts val="600"/>
                  </a:spcAft>
                  <a:buFontTx/>
                  <a:buChar char="-"/>
                  <a:tabLst>
                    <a:tab pos="347663" algn="l"/>
                    <a:tab pos="971550" algn="l"/>
                    <a:tab pos="1771650" algn="l"/>
                  </a:tabLst>
                </a:pPr>
                <a:endParaRPr lang="th-TH" dirty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  <a:p>
                <a:pPr marL="458787" indent="-285750">
                  <a:spcAft>
                    <a:spcPts val="600"/>
                  </a:spcAft>
                  <a:buFontTx/>
                  <a:buChar char="-"/>
                  <a:tabLst>
                    <a:tab pos="347663" algn="l"/>
                    <a:tab pos="971550" algn="l"/>
                    <a:tab pos="1771650" algn="l"/>
                  </a:tabLst>
                </a:pPr>
                <a:endParaRPr lang="th-TH" dirty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  <a:p>
                <a:pPr marL="458787" indent="-285750">
                  <a:spcAft>
                    <a:spcPts val="600"/>
                  </a:spcAft>
                  <a:buFontTx/>
                  <a:buChar char="-"/>
                  <a:tabLst>
                    <a:tab pos="347663" algn="l"/>
                    <a:tab pos="971550" algn="l"/>
                    <a:tab pos="1771650" algn="l"/>
                  </a:tabLst>
                </a:pPr>
                <a:endParaRPr lang="th-TH" dirty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  <a:p>
                <a:pPr marL="458787" indent="-285750">
                  <a:spcAft>
                    <a:spcPts val="600"/>
                  </a:spcAft>
                  <a:buFontTx/>
                  <a:buChar char="-"/>
                  <a:tabLst>
                    <a:tab pos="347663" algn="l"/>
                    <a:tab pos="971550" algn="l"/>
                    <a:tab pos="1771650" algn="l"/>
                  </a:tabLst>
                </a:pPr>
                <a:endParaRPr lang="th-TH" dirty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  <a:p>
                <a:pPr marL="173037">
                  <a:spcAft>
                    <a:spcPts val="600"/>
                  </a:spcAft>
                  <a:tabLst>
                    <a:tab pos="347663" algn="l"/>
                    <a:tab pos="971550" algn="l"/>
                    <a:tab pos="1771650" algn="l"/>
                  </a:tabLst>
                </a:pPr>
                <a:endParaRPr lang="th-TH" dirty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  <p:pic>
            <p:nvPicPr>
              <p:cNvPr id="18" name="Picture 17" descr="A large building with many people&#10;&#10;Description automatically generated with medium confidence">
                <a:extLst>
                  <a:ext uri="{FF2B5EF4-FFF2-40B4-BE49-F238E27FC236}">
                    <a16:creationId xmlns:a16="http://schemas.microsoft.com/office/drawing/2014/main" id="{447F2C2A-4E26-B30C-C510-92298E6AA4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94283" y="2336834"/>
                <a:ext cx="3420680" cy="2025896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 w="38100">
                <a:solidFill>
                  <a:schemeClr val="bg1"/>
                </a:solidFill>
              </a:ln>
              <a:effectLst/>
            </p:spPr>
          </p:pic>
          <p:sp>
            <p:nvSpPr>
              <p:cNvPr id="23" name="กล่องข้อความ 14">
                <a:extLst>
                  <a:ext uri="{FF2B5EF4-FFF2-40B4-BE49-F238E27FC236}">
                    <a16:creationId xmlns:a16="http://schemas.microsoft.com/office/drawing/2014/main" id="{D6D043EB-9FD6-9DC0-A604-D83C14299835}"/>
                  </a:ext>
                </a:extLst>
              </p:cNvPr>
              <p:cNvSpPr txBox="1"/>
              <p:nvPr/>
            </p:nvSpPr>
            <p:spPr>
              <a:xfrm>
                <a:off x="5370592" y="5574691"/>
                <a:ext cx="7427728" cy="4031873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  <a:alpha val="5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pPr marL="358775" indent="-187325">
                  <a:spcAft>
                    <a:spcPts val="600"/>
                  </a:spcAft>
                  <a:tabLst>
                    <a:tab pos="347663" algn="l"/>
                    <a:tab pos="971550" algn="l"/>
                    <a:tab pos="1771650" algn="l"/>
                  </a:tabLst>
                </a:pPr>
                <a:r>
                  <a:rPr lang="en-US" sz="2000" b="1" dirty="0">
                    <a:solidFill>
                      <a:srgbClr val="002060"/>
                    </a:solidFill>
                    <a:latin typeface="BrowalliaUPC" panose="020B0604020202020204" pitchFamily="34" charset="-34"/>
                    <a:cs typeface="BrowalliaUPC" panose="020B0604020202020204" pitchFamily="34" charset="-34"/>
                  </a:rPr>
                  <a:t>- </a:t>
                </a:r>
                <a:r>
                  <a:rPr lang="th-TH" sz="2000" b="1" dirty="0">
                    <a:solidFill>
                      <a:srgbClr val="002060"/>
                    </a:solidFill>
                    <a:latin typeface="BrowalliaUPC" panose="020B0604020202020204" pitchFamily="34" charset="-34"/>
                    <a:cs typeface="BrowalliaUPC" panose="020B0604020202020204" pitchFamily="34" charset="-34"/>
                  </a:rPr>
                  <a:t> ห้องปฏิบัติการฝึกทักษะพื้นฐานด้านการออกแบบและสร้างสรรค์ชิ้นงานไม้ </a:t>
                </a:r>
                <a:r>
                  <a:rPr lang="en-US" sz="2000" b="1" dirty="0">
                    <a:solidFill>
                      <a:srgbClr val="002060"/>
                    </a:solidFill>
                    <a:latin typeface="BrowalliaUPC" panose="020B0604020202020204" pitchFamily="34" charset="-34"/>
                    <a:cs typeface="BrowalliaUPC" panose="020B0604020202020204" pitchFamily="34" charset="-34"/>
                  </a:rPr>
                  <a:t>                                 </a:t>
                </a:r>
                <a:r>
                  <a:rPr lang="th-TH" sz="2000" b="1" dirty="0">
                    <a:solidFill>
                      <a:srgbClr val="002060"/>
                    </a:solidFill>
                    <a:latin typeface="BrowalliaUPC" panose="020B0604020202020204" pitchFamily="34" charset="-34"/>
                    <a:cs typeface="BrowalliaUPC" panose="020B0604020202020204" pitchFamily="34" charset="-34"/>
                  </a:rPr>
                  <a:t>รองรับ นศ. 60 คน  จำนวน 2 ห้อง</a:t>
                </a:r>
              </a:p>
              <a:p>
                <a:pPr marL="173037">
                  <a:spcAft>
                    <a:spcPts val="600"/>
                  </a:spcAft>
                  <a:tabLst>
                    <a:tab pos="347663" algn="l"/>
                    <a:tab pos="971550" algn="l"/>
                    <a:tab pos="1771650" algn="l"/>
                  </a:tabLst>
                </a:pPr>
                <a:r>
                  <a:rPr lang="en-US" sz="2000" b="1" dirty="0">
                    <a:solidFill>
                      <a:srgbClr val="002060"/>
                    </a:solidFill>
                    <a:latin typeface="BrowalliaUPC" panose="020B0604020202020204" pitchFamily="34" charset="-34"/>
                    <a:cs typeface="BrowalliaUPC" panose="020B0604020202020204" pitchFamily="34" charset="-34"/>
                  </a:rPr>
                  <a:t>- </a:t>
                </a:r>
                <a:r>
                  <a:rPr lang="th-TH" sz="2000" b="1" dirty="0">
                    <a:solidFill>
                      <a:srgbClr val="002060"/>
                    </a:solidFill>
                    <a:latin typeface="BrowalliaUPC" panose="020B0604020202020204" pitchFamily="34" charset="-34"/>
                    <a:cs typeface="BrowalliaUPC" panose="020B0604020202020204" pitchFamily="34" charset="-34"/>
                  </a:rPr>
                  <a:t> ห้องบรรยาย ขนาด 20-30 ที่นั่ง จำนวน 1 ห้อง</a:t>
                </a:r>
              </a:p>
              <a:p>
                <a:pPr marL="173037">
                  <a:spcAft>
                    <a:spcPts val="600"/>
                  </a:spcAft>
                  <a:tabLst>
                    <a:tab pos="347663" algn="l"/>
                    <a:tab pos="971550" algn="l"/>
                    <a:tab pos="1771650" algn="l"/>
                  </a:tabLst>
                </a:pPr>
                <a:r>
                  <a:rPr lang="th-TH" sz="2000" b="1" dirty="0">
                    <a:solidFill>
                      <a:srgbClr val="002060"/>
                    </a:solidFill>
                    <a:latin typeface="BrowalliaUPC" panose="020B0604020202020204" pitchFamily="34" charset="-34"/>
                    <a:cs typeface="BrowalliaUPC" panose="020B0604020202020204" pitchFamily="34" charset="-34"/>
                  </a:rPr>
                  <a:t>-  ห้องแสดงผลงานนักศึกษา/นำเสนอผลงานขนาด 20 ที่นั่ง</a:t>
                </a:r>
              </a:p>
              <a:p>
                <a:pPr marL="458787" indent="-285750">
                  <a:spcAft>
                    <a:spcPts val="600"/>
                  </a:spcAft>
                  <a:buFontTx/>
                  <a:buChar char="-"/>
                  <a:tabLst>
                    <a:tab pos="347663" algn="l"/>
                    <a:tab pos="971550" algn="l"/>
                    <a:tab pos="1771650" algn="l"/>
                  </a:tabLst>
                </a:pPr>
                <a:endParaRPr lang="th-TH" dirty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  <a:p>
                <a:pPr marL="173037">
                  <a:spcAft>
                    <a:spcPts val="600"/>
                  </a:spcAft>
                  <a:tabLst>
                    <a:tab pos="347663" algn="l"/>
                    <a:tab pos="971550" algn="l"/>
                    <a:tab pos="1771650" algn="l"/>
                  </a:tabLst>
                </a:pPr>
                <a:endParaRPr lang="th-TH" dirty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  <a:p>
                <a:pPr marL="173037">
                  <a:spcAft>
                    <a:spcPts val="600"/>
                  </a:spcAft>
                  <a:tabLst>
                    <a:tab pos="347663" algn="l"/>
                    <a:tab pos="971550" algn="l"/>
                    <a:tab pos="1771650" algn="l"/>
                  </a:tabLst>
                </a:pPr>
                <a:endParaRPr lang="th-TH" dirty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  <a:p>
                <a:pPr marL="173037">
                  <a:spcAft>
                    <a:spcPts val="600"/>
                  </a:spcAft>
                  <a:tabLst>
                    <a:tab pos="347663" algn="l"/>
                    <a:tab pos="971550" algn="l"/>
                    <a:tab pos="1771650" algn="l"/>
                  </a:tabLst>
                </a:pPr>
                <a:endParaRPr lang="th-TH" dirty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  <a:p>
                <a:pPr marL="173037">
                  <a:spcAft>
                    <a:spcPts val="600"/>
                  </a:spcAft>
                  <a:tabLst>
                    <a:tab pos="347663" algn="l"/>
                    <a:tab pos="971550" algn="l"/>
                    <a:tab pos="1771650" algn="l"/>
                  </a:tabLst>
                </a:pPr>
                <a:endParaRPr lang="th-TH" dirty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  <a:p>
                <a:pPr marL="458787" indent="-285750">
                  <a:spcAft>
                    <a:spcPts val="600"/>
                  </a:spcAft>
                  <a:buFontTx/>
                  <a:buChar char="-"/>
                  <a:tabLst>
                    <a:tab pos="347663" algn="l"/>
                    <a:tab pos="971550" algn="l"/>
                    <a:tab pos="1771650" algn="l"/>
                  </a:tabLst>
                </a:pPr>
                <a:endParaRPr lang="th-TH" dirty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  <a:p>
                <a:pPr marL="458787" indent="-285750">
                  <a:spcAft>
                    <a:spcPts val="600"/>
                  </a:spcAft>
                  <a:buFontTx/>
                  <a:buChar char="-"/>
                  <a:tabLst>
                    <a:tab pos="347663" algn="l"/>
                    <a:tab pos="971550" algn="l"/>
                    <a:tab pos="1771650" algn="l"/>
                  </a:tabLst>
                </a:pPr>
                <a:endParaRPr lang="th-TH" dirty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  <p:pic>
            <p:nvPicPr>
              <p:cNvPr id="2" name="รูปภาพ 18" descr="รูปภาพประกอบด้วย เฟอร์นิเจอร์, ในร่ม, เพดาน, ผนัง&#10;&#10;คำอธิบายที่สร้างโดยอัตโนมัติ">
                <a:extLst>
                  <a:ext uri="{FF2B5EF4-FFF2-40B4-BE49-F238E27FC236}">
                    <a16:creationId xmlns:a16="http://schemas.microsoft.com/office/drawing/2014/main" id="{EE9313EE-8CC3-EA09-7DB2-78468E17E6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94283" y="7072032"/>
                <a:ext cx="3420680" cy="2062255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 w="28575">
                <a:solidFill>
                  <a:schemeClr val="bg1"/>
                </a:solidFill>
              </a:ln>
              <a:effectLst/>
            </p:spPr>
          </p:pic>
        </p:grpSp>
        <p:pic>
          <p:nvPicPr>
            <p:cNvPr id="17" name="Picture 2">
              <a:extLst>
                <a:ext uri="{FF2B5EF4-FFF2-40B4-BE49-F238E27FC236}">
                  <a16:creationId xmlns:a16="http://schemas.microsoft.com/office/drawing/2014/main" id="{90E8AD45-3609-B7E0-61E8-59E4B4F1823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0689"/>
            <a:stretch/>
          </p:blipFill>
          <p:spPr bwMode="auto">
            <a:xfrm>
              <a:off x="9046738" y="2186522"/>
              <a:ext cx="3611204" cy="202589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38100">
              <a:solidFill>
                <a:schemeClr val="bg1"/>
              </a:solidFill>
            </a:ln>
            <a:effectLst/>
          </p:spPr>
        </p:pic>
      </p:grpSp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EC60D516-403C-9B0C-1779-B3B0293B8F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1248903"/>
              </p:ext>
            </p:extLst>
          </p:nvPr>
        </p:nvGraphicFramePr>
        <p:xfrm>
          <a:off x="5358067" y="4965509"/>
          <a:ext cx="7443533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5742">
                  <a:extLst>
                    <a:ext uri="{9D8B030D-6E8A-4147-A177-3AD203B41FA5}">
                      <a16:colId xmlns:a16="http://schemas.microsoft.com/office/drawing/2014/main" val="2985568040"/>
                    </a:ext>
                  </a:extLst>
                </a:gridCol>
                <a:gridCol w="6617791">
                  <a:extLst>
                    <a:ext uri="{9D8B030D-6E8A-4147-A177-3AD203B41FA5}">
                      <a16:colId xmlns:a16="http://schemas.microsoft.com/office/drawing/2014/main" val="38631026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th-TH" sz="2400" dirty="0"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ชั้น 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C3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โซนพื้นที่ปฏิบัติการฝึกทักษะพื้นฐานด้านการออกแบบ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C8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7699826"/>
                  </a:ext>
                </a:extLst>
              </a:tr>
            </a:tbl>
          </a:graphicData>
        </a:graphic>
      </p:graphicFrame>
      <p:pic>
        <p:nvPicPr>
          <p:cNvPr id="8" name="Picture 2">
            <a:extLst>
              <a:ext uri="{FF2B5EF4-FFF2-40B4-BE49-F238E27FC236}">
                <a16:creationId xmlns:a16="http://schemas.microsoft.com/office/drawing/2014/main" id="{9438EDBD-4184-3892-6412-A44E97BA48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0"/>
          <a:stretch/>
        </p:blipFill>
        <p:spPr bwMode="auto">
          <a:xfrm>
            <a:off x="9031832" y="6942091"/>
            <a:ext cx="3641015" cy="2021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9714144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5783</TotalTime>
  <Words>144</Words>
  <Application>Microsoft Office PowerPoint</Application>
  <PresentationFormat>A3 Paper (297x420 mm)</PresentationFormat>
  <Paragraphs>39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tananchanok juyluksa</dc:creator>
  <cp:lastModifiedBy>Saowaluk Rawirot</cp:lastModifiedBy>
  <cp:revision>228</cp:revision>
  <cp:lastPrinted>2021-04-07T09:36:14Z</cp:lastPrinted>
  <dcterms:created xsi:type="dcterms:W3CDTF">2020-08-01T03:43:40Z</dcterms:created>
  <dcterms:modified xsi:type="dcterms:W3CDTF">2025-07-08T01:53:16Z</dcterms:modified>
</cp:coreProperties>
</file>